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Lato" panose="020F0502020204030204" pitchFamily="34" charset="0"/>
      <p:regular r:id="rId9"/>
      <p:bold r:id="rId10"/>
      <p:italic r:id="rId11"/>
      <p:boldItalic r:id="rId12"/>
    </p:embeddedFont>
    <p:embeddedFont>
      <p:font typeface="Montserrat" panose="020F0502020204030204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9b55ef27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9b55ef27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9b55ef27d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9b55ef27d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9b55ef27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59b55ef27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1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1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Presentatie van prototype stadsbingo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Door Rick, Stefan, Billel en Evelien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Concept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14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Het concept was omdat het een stadsBINGO om een bingo kaart te maken waar je vragen op staan.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Route</a:t>
            </a:r>
            <a:endParaRPr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0863" y="393750"/>
            <a:ext cx="3132179" cy="444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Vragen</a:t>
            </a:r>
            <a:endParaRPr/>
          </a:p>
        </p:txBody>
      </p:sp>
      <p:sp>
        <p:nvSpPr>
          <p:cNvPr id="247" name="Google Shape;247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De vragen hebben te maken met de de locaties waar de studenten langs gaan om een beetje te testen of ze als iets weten over deze locaties.</a:t>
            </a:r>
            <a:endParaRPr/>
          </a:p>
        </p:txBody>
      </p:sp>
      <p:pic>
        <p:nvPicPr>
          <p:cNvPr id="248" name="Google Shape;2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52724"/>
            <a:ext cx="9143999" cy="2082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>
            <a:spLocks noGrp="1"/>
          </p:cNvSpPr>
          <p:nvPr>
            <p:ph type="title"/>
          </p:nvPr>
        </p:nvSpPr>
        <p:spPr>
          <a:xfrm>
            <a:off x="1297500" y="3670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De website</a:t>
            </a:r>
            <a:endParaRPr/>
          </a:p>
        </p:txBody>
      </p:sp>
      <p:pic>
        <p:nvPicPr>
          <p:cNvPr id="255" name="Google Shape;255;p21"/>
          <p:cNvPicPr preferRelativeResize="0"/>
          <p:nvPr/>
        </p:nvPicPr>
        <p:blipFill rotWithShape="1">
          <a:blip r:embed="rId3">
            <a:alphaModFix/>
          </a:blip>
          <a:srcRect t="2846"/>
          <a:stretch/>
        </p:blipFill>
        <p:spPr>
          <a:xfrm>
            <a:off x="7549200" y="73100"/>
            <a:ext cx="1413951" cy="499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0325" y="1338050"/>
            <a:ext cx="1748000" cy="246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557C65E1-37BA-2A1E-7E21-6F5AB2CDFA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38" y="1575000"/>
            <a:ext cx="5679450" cy="287379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Slot</a:t>
            </a:r>
            <a:endParaRPr sz="1000"/>
          </a:p>
        </p:txBody>
      </p:sp>
      <p:sp>
        <p:nvSpPr>
          <p:cNvPr id="262" name="Google Shape;262;p22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Dit was onze Pitch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nl"/>
              <a:t>bedankt voor het luisteren</a:t>
            </a:r>
            <a:endParaRPr/>
          </a:p>
        </p:txBody>
      </p:sp>
      <p:sp>
        <p:nvSpPr>
          <p:cNvPr id="263" name="Google Shape;263;p22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nl" sz="2000"/>
              <a:t>Zijn er nog vragen?</a:t>
            </a:r>
            <a:endParaRPr sz="2000"/>
          </a:p>
        </p:txBody>
      </p:sp>
      <p:grpSp>
        <p:nvGrpSpPr>
          <p:cNvPr id="264" name="Google Shape;264;p22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265" name="Google Shape;265;p22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1" name="Google Shape;271;p22" descr="offset_comp_342327_edited.jpg"/>
          <p:cNvPicPr preferRelativeResize="0"/>
          <p:nvPr/>
        </p:nvPicPr>
        <p:blipFill rotWithShape="1">
          <a:blip r:embed="rId3">
            <a:alphaModFix/>
          </a:blip>
          <a:srcRect l="47792" t="42078" r="32558" b="31656"/>
          <a:stretch/>
        </p:blipFill>
        <p:spPr>
          <a:xfrm>
            <a:off x="3675963" y="1576938"/>
            <a:ext cx="1838700" cy="2130600"/>
          </a:xfrm>
          <a:prstGeom prst="roundRect">
            <a:avLst>
              <a:gd name="adj" fmla="val 7794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</Words>
  <Application>Microsoft Office PowerPoint</Application>
  <PresentationFormat>Diavoorstelling (16:9)</PresentationFormat>
  <Paragraphs>12</Paragraphs>
  <Slides>6</Slides>
  <Notes>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0" baseType="lpstr">
      <vt:lpstr>Montserrat</vt:lpstr>
      <vt:lpstr>Arial</vt:lpstr>
      <vt:lpstr>Lato</vt:lpstr>
      <vt:lpstr>Focus</vt:lpstr>
      <vt:lpstr>Presentatie van prototype stadsbingo</vt:lpstr>
      <vt:lpstr>Concept</vt:lpstr>
      <vt:lpstr>Route</vt:lpstr>
      <vt:lpstr>Vragen</vt:lpstr>
      <vt:lpstr>De website</vt:lpstr>
      <vt:lpstr>Slot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Rick Bootsma</cp:lastModifiedBy>
  <cp:revision>1</cp:revision>
  <dcterms:modified xsi:type="dcterms:W3CDTF">2025-05-09T07:47:32Z</dcterms:modified>
</cp:coreProperties>
</file>